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65" r:id="rId9"/>
    <p:sldId id="266" r:id="rId10"/>
    <p:sldId id="268" r:id="rId11"/>
    <p:sldId id="267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BB54"/>
    <a:srgbClr val="C49E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 snapToGrid="0">
      <p:cViewPr varScale="1">
        <p:scale>
          <a:sx n="60" d="100"/>
          <a:sy n="60" d="100"/>
        </p:scale>
        <p:origin x="8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17/07/2024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3806064-D094-DA86-6C22-C9CFC529A6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76573" y="2139929"/>
            <a:ext cx="2638853" cy="178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A9D7E4-7BA0-40B7-FF99-DD7B5CDE5C94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93BB5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4697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26693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733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71424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9DC9B7-1E4F-7D26-4BD7-745061F4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5816B9-11D6-2A5A-0FD1-DB0FC94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A788D0-F4D3-2B6C-9239-17F58235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62749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Verdana" panose="020B0604030504040204" pitchFamily="34" charset="0"/>
              </a:defRPr>
            </a:lvl1pPr>
            <a:lvl2pPr>
              <a:defRPr sz="2800">
                <a:latin typeface="Verdana" panose="020B0604030504040204" pitchFamily="34" charset="0"/>
              </a:defRPr>
            </a:lvl2pPr>
            <a:lvl3pPr>
              <a:defRPr sz="2400">
                <a:latin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096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Verdan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52666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28054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8226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93BB5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93BB5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49407" y="159440"/>
            <a:ext cx="693185" cy="46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1607" y="159440"/>
            <a:ext cx="693185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47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07207" y="159440"/>
            <a:ext cx="693185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49407" y="6251575"/>
            <a:ext cx="693185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80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1607" y="6251575"/>
            <a:ext cx="693185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2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32AACA3-EE5B-D2A7-8374-77B760538B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07207" y="6251575"/>
            <a:ext cx="693185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9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17/07/2024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50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>
            <a:extLst>
              <a:ext uri="{FF2B5EF4-FFF2-40B4-BE49-F238E27FC236}">
                <a16:creationId xmlns:a16="http://schemas.microsoft.com/office/drawing/2014/main" id="{D6045331-B359-E94E-F56A-42152905CD7F}"/>
              </a:ext>
            </a:extLst>
          </p:cNvPr>
          <p:cNvSpPr txBox="1">
            <a:spLocks/>
          </p:cNvSpPr>
          <p:nvPr/>
        </p:nvSpPr>
        <p:spPr>
          <a:xfrm>
            <a:off x="1050861" y="3086762"/>
            <a:ext cx="5650727" cy="29816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s-ES" sz="1600" b="0" dirty="0">
                <a:solidFill>
                  <a:schemeClr val="tx1"/>
                </a:solidFill>
              </a:rPr>
              <a:t>Amablemente le solicitamos diligenciar la siguiente encuesta,</a:t>
            </a:r>
            <a:r>
              <a:rPr lang="es-CO" sz="1600" b="0" dirty="0">
                <a:solidFill>
                  <a:schemeClr val="tx1"/>
                </a:solidFill>
              </a:rPr>
              <a:t> </a:t>
            </a:r>
            <a:r>
              <a:rPr lang="es-ES" sz="1600" dirty="0"/>
              <a:t>la cual tiene por objeto conocer su opinión sobre el desarrollo de las actividades de acompañamiento que usted ha recibido en el ejercicio misional del Ministerio de Ambiente y Desarrollo Sostenible. </a:t>
            </a:r>
          </a:p>
          <a:p>
            <a:pPr algn="just">
              <a:lnSpc>
                <a:spcPct val="120000"/>
              </a:lnSpc>
            </a:pPr>
            <a:endParaRPr lang="es-ES" sz="1600" dirty="0"/>
          </a:p>
          <a:p>
            <a:pPr algn="just">
              <a:lnSpc>
                <a:spcPct val="120000"/>
              </a:lnSpc>
            </a:pPr>
            <a:r>
              <a:rPr lang="es-ES" sz="1600" dirty="0">
                <a:latin typeface="Verdana" panose="020B0604030504040204" pitchFamily="34" charset="0"/>
                <a:ea typeface="+mj-ea"/>
                <a:cs typeface="+mj-cs"/>
              </a:rPr>
              <a:t>Si no se diligencia se entenderá que los usuarios se encuentran satisfechos con el acompañamiento del ejercicio misional realizado.</a:t>
            </a:r>
            <a:endParaRPr lang="es-ES" sz="16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7B8DB35-D01E-65C2-7AA8-00D9A8B8FB65}"/>
              </a:ext>
            </a:extLst>
          </p:cNvPr>
          <p:cNvSpPr txBox="1"/>
          <p:nvPr/>
        </p:nvSpPr>
        <p:spPr>
          <a:xfrm>
            <a:off x="0" y="1945741"/>
            <a:ext cx="12192000" cy="973448"/>
          </a:xfrm>
          <a:prstGeom prst="rect">
            <a:avLst/>
          </a:prstGeom>
        </p:spPr>
        <p:txBody>
          <a:bodyPr>
            <a:normAutofit fontScale="97500"/>
          </a:bodyPr>
          <a:lstStyle>
            <a:defPPr>
              <a:defRPr lang="es-CO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s-ES" sz="2000" dirty="0"/>
              <a:t>Encuesta de percepción del acompañamiento en el ejercicio misional </a:t>
            </a:r>
          </a:p>
          <a:p>
            <a:pPr algn="ctr">
              <a:lnSpc>
                <a:spcPct val="100000"/>
              </a:lnSpc>
            </a:pPr>
            <a:r>
              <a:rPr lang="es-ES" sz="2000" i="1" dirty="0"/>
              <a:t>F-M-GDS-02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A4B899B3-4F92-D288-2704-977E420A930D}"/>
              </a:ext>
            </a:extLst>
          </p:cNvPr>
          <p:cNvGrpSpPr/>
          <p:nvPr/>
        </p:nvGrpSpPr>
        <p:grpSpPr>
          <a:xfrm>
            <a:off x="7738107" y="3260669"/>
            <a:ext cx="2786458" cy="2633855"/>
            <a:chOff x="7738107" y="3190101"/>
            <a:chExt cx="2786458" cy="2633855"/>
          </a:xfrm>
        </p:grpSpPr>
        <p:sp>
          <p:nvSpPr>
            <p:cNvPr id="10" name="Título 3">
              <a:extLst>
                <a:ext uri="{FF2B5EF4-FFF2-40B4-BE49-F238E27FC236}">
                  <a16:creationId xmlns:a16="http://schemas.microsoft.com/office/drawing/2014/main" id="{A0FB7FD4-DE78-D86A-888A-E6C5A15017A6}"/>
                </a:ext>
              </a:extLst>
            </p:cNvPr>
            <p:cNvSpPr txBox="1">
              <a:spLocks/>
            </p:cNvSpPr>
            <p:nvPr/>
          </p:nvSpPr>
          <p:spPr>
            <a:xfrm>
              <a:off x="7738107" y="5262883"/>
              <a:ext cx="2786458" cy="56107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Verdana" panose="020B0604030504040204" pitchFamily="34" charset="0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es-ES" sz="1200" i="1" dirty="0">
                  <a:solidFill>
                    <a:schemeClr val="bg1">
                      <a:lumMod val="65000"/>
                    </a:schemeClr>
                  </a:solidFill>
                </a:rPr>
                <a:t>Genere su código único para la encuesta aplicar.</a:t>
              </a:r>
              <a:endParaRPr lang="es-CO" sz="1200" i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pic>
          <p:nvPicPr>
            <p:cNvPr id="11" name="Imagen 10" descr="Código QR&#10;&#10;Descripción generada automáticamente">
              <a:extLst>
                <a:ext uri="{FF2B5EF4-FFF2-40B4-BE49-F238E27FC236}">
                  <a16:creationId xmlns:a16="http://schemas.microsoft.com/office/drawing/2014/main" id="{9F8568C6-70F0-6A71-4431-71C82BCB18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10569" y="3190101"/>
              <a:ext cx="2041534" cy="2045887"/>
            </a:xfrm>
            <a:prstGeom prst="rect">
              <a:avLst/>
            </a:prstGeom>
          </p:spPr>
        </p:pic>
      </p:grpSp>
      <p:sp>
        <p:nvSpPr>
          <p:cNvPr id="12" name="Título 3">
            <a:extLst>
              <a:ext uri="{FF2B5EF4-FFF2-40B4-BE49-F238E27FC236}">
                <a16:creationId xmlns:a16="http://schemas.microsoft.com/office/drawing/2014/main" id="{4073BD2B-B556-A2F0-C6FC-F86A0B30B1BA}"/>
              </a:ext>
            </a:extLst>
          </p:cNvPr>
          <p:cNvSpPr txBox="1">
            <a:spLocks/>
          </p:cNvSpPr>
          <p:nvPr/>
        </p:nvSpPr>
        <p:spPr>
          <a:xfrm>
            <a:off x="0" y="1087937"/>
            <a:ext cx="12192000" cy="34231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s-ES" sz="1400" b="1" i="1" dirty="0">
                <a:solidFill>
                  <a:srgbClr val="FF0000"/>
                </a:solidFill>
              </a:rPr>
              <a:t>NOTA</a:t>
            </a:r>
            <a:r>
              <a:rPr lang="es-ES" sz="1400" i="1" dirty="0">
                <a:solidFill>
                  <a:srgbClr val="FF0000"/>
                </a:solidFill>
              </a:rPr>
              <a:t>: Esta diapositiva corresponde únicamente para dependencias que realicen acompañamiento en el ejercicio misional.</a:t>
            </a:r>
            <a:endParaRPr lang="es-CO" sz="1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75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286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>
            <a:extLst>
              <a:ext uri="{FF2B5EF4-FFF2-40B4-BE49-F238E27FC236}">
                <a16:creationId xmlns:a16="http://schemas.microsoft.com/office/drawing/2014/main" id="{50703695-DCC9-2B2B-CE25-CD632F0261C9}"/>
              </a:ext>
            </a:extLst>
          </p:cNvPr>
          <p:cNvSpPr txBox="1">
            <a:spLocks/>
          </p:cNvSpPr>
          <p:nvPr/>
        </p:nvSpPr>
        <p:spPr>
          <a:xfrm>
            <a:off x="1815548" y="3055903"/>
            <a:ext cx="8560904" cy="7461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es-CO" sz="4800" b="1" dirty="0">
                <a:solidFill>
                  <a:schemeClr val="bg1"/>
                </a:solidFill>
              </a:rPr>
              <a:t>Título de la presentación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FF1ECA0-D3AB-B412-D3DB-41DB6DFA64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261739"/>
            <a:ext cx="2209380" cy="16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94DB6C-0FFA-0C13-8F3D-4BF8C1F4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8DD7A0-2B2F-EC29-A108-139312FA93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604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D74F9017-CA03-DD03-7C00-2F7BA237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2AFA65D4-F0CB-7A20-9B23-57178BF65B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8E80B-ADAD-CC5C-6156-B6BCFF2D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A2614-C8AB-B57B-5B08-2FCBB9B01E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769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35D24963-E7C9-6F82-4ADC-CE6391601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E0DB2FD7-5419-543C-C357-9E462CFAE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557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53409-434B-1B1E-5CF9-FB942470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23B956-CBC0-3249-E1A3-6BD48945D9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238E6FA-A559-99BD-B331-6B1AC8A06F2D}"/>
              </a:ext>
            </a:extLst>
          </p:cNvPr>
          <p:cNvSpPr txBox="1"/>
          <p:nvPr/>
        </p:nvSpPr>
        <p:spPr>
          <a:xfrm>
            <a:off x="4981752" y="6639446"/>
            <a:ext cx="22284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www.---------------.gov.co</a:t>
            </a:r>
          </a:p>
        </p:txBody>
      </p:sp>
    </p:spTree>
    <p:extLst>
      <p:ext uri="{BB962C8B-B14F-4D97-AF65-F5344CB8AC3E}">
        <p14:creationId xmlns:p14="http://schemas.microsoft.com/office/powerpoint/2010/main" val="3270610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7F57646-EA27-3E9E-74A2-150438ED8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F82ED00C-6F2B-070E-46A4-E56C75D56C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F304E1E-9A2E-BCFA-B260-A7787DAFE2CB}"/>
              </a:ext>
            </a:extLst>
          </p:cNvPr>
          <p:cNvSpPr txBox="1"/>
          <p:nvPr/>
        </p:nvSpPr>
        <p:spPr>
          <a:xfrm>
            <a:off x="4981753" y="6639446"/>
            <a:ext cx="22284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www.---------------.gov.co</a:t>
            </a:r>
          </a:p>
        </p:txBody>
      </p:sp>
    </p:spTree>
    <p:extLst>
      <p:ext uri="{BB962C8B-B14F-4D97-AF65-F5344CB8AC3E}">
        <p14:creationId xmlns:p14="http://schemas.microsoft.com/office/powerpoint/2010/main" val="1793993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500C9AD-A188-CD4A-9676-9B2CE3FEB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F92644-9271-F7D7-6FC8-EB71AEEA41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7156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109</Words>
  <Application>Microsoft Office PowerPoint</Application>
  <PresentationFormat>Panorámica</PresentationFormat>
  <Paragraphs>10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Lina Maria Romero Cabra</cp:lastModifiedBy>
  <cp:revision>11</cp:revision>
  <dcterms:created xsi:type="dcterms:W3CDTF">2023-05-08T00:34:42Z</dcterms:created>
  <dcterms:modified xsi:type="dcterms:W3CDTF">2024-07-17T19:59:11Z</dcterms:modified>
</cp:coreProperties>
</file>