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789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3326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529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232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727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452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400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8541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4693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7760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7556-2030-4E1D-A3E1-775FB2A7D763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94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7556-2030-4E1D-A3E1-775FB2A7D763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2D418-B012-4C23-950D-01FC7BBE27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661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A8BA70D9-4037-D2B0-323B-1E8D2B205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685319"/>
              </p:ext>
            </p:extLst>
          </p:nvPr>
        </p:nvGraphicFramePr>
        <p:xfrm>
          <a:off x="166255" y="95250"/>
          <a:ext cx="8911070" cy="100618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34836">
                  <a:extLst>
                    <a:ext uri="{9D8B030D-6E8A-4147-A177-3AD203B41FA5}">
                      <a16:colId xmlns:a16="http://schemas.microsoft.com/office/drawing/2014/main" val="1909629322"/>
                    </a:ext>
                  </a:extLst>
                </a:gridCol>
                <a:gridCol w="5292436">
                  <a:extLst>
                    <a:ext uri="{9D8B030D-6E8A-4147-A177-3AD203B41FA5}">
                      <a16:colId xmlns:a16="http://schemas.microsoft.com/office/drawing/2014/main" val="3351728912"/>
                    </a:ext>
                  </a:extLst>
                </a:gridCol>
                <a:gridCol w="1983798">
                  <a:extLst>
                    <a:ext uri="{9D8B030D-6E8A-4147-A177-3AD203B41FA5}">
                      <a16:colId xmlns:a16="http://schemas.microsoft.com/office/drawing/2014/main" val="3084699403"/>
                    </a:ext>
                  </a:extLst>
                </a:gridCol>
              </a:tblGrid>
              <a:tr h="32717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900" spc="-3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MINISTERIO DE AMBIENTE Y DESARROLLO SOSTENIBLE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</a:pPr>
                      <a:r>
                        <a:rPr lang="es-CO" sz="1400" b="1" spc="-3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DIAGRAMA DE SERVICIOS TECNOLÓGICOS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BE5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3384561"/>
                  </a:ext>
                </a:extLst>
              </a:tr>
              <a:tr h="36429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spc="-30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Proceso: </a:t>
                      </a:r>
                      <a:r>
                        <a:rPr lang="es-MX" sz="1100" b="0" spc="-30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Gestión de Servicios de Información y Soporte Tecnológico</a:t>
                      </a:r>
                      <a:endParaRPr lang="es-CO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4F4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913398"/>
                  </a:ext>
                </a:extLst>
              </a:tr>
              <a:tr h="314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9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Versión: 3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9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Vigencia: 16/05/2024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9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Código: F-A-GTI-05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1251179"/>
                  </a:ext>
                </a:extLst>
              </a:tr>
            </a:tbl>
          </a:graphicData>
        </a:graphic>
      </p:graphicFrame>
      <p:pic>
        <p:nvPicPr>
          <p:cNvPr id="2051" name="Imagen 9">
            <a:extLst>
              <a:ext uri="{FF2B5EF4-FFF2-40B4-BE49-F238E27FC236}">
                <a16:creationId xmlns:a16="http://schemas.microsoft.com/office/drawing/2014/main" id="{3B329765-FE7B-6229-E9DF-215C533AE5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" r="108"/>
          <a:stretch>
            <a:fillRect/>
          </a:stretch>
        </p:blipFill>
        <p:spPr bwMode="auto">
          <a:xfrm>
            <a:off x="7320827" y="161925"/>
            <a:ext cx="1656917" cy="586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DC86E4C6-70E2-A4C0-428D-F432002A54D4}"/>
              </a:ext>
            </a:extLst>
          </p:cNvPr>
          <p:cNvSpPr>
            <a:spLocks/>
          </p:cNvSpPr>
          <p:nvPr/>
        </p:nvSpPr>
        <p:spPr>
          <a:xfrm>
            <a:off x="166254" y="1101435"/>
            <a:ext cx="8911070" cy="456528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29" name="Tabla 28">
            <a:extLst>
              <a:ext uri="{FF2B5EF4-FFF2-40B4-BE49-F238E27FC236}">
                <a16:creationId xmlns:a16="http://schemas.microsoft.com/office/drawing/2014/main" id="{A1F5B25F-E847-F1CE-2FC6-DEA1B617A1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823366"/>
              </p:ext>
            </p:extLst>
          </p:nvPr>
        </p:nvGraphicFramePr>
        <p:xfrm>
          <a:off x="166252" y="5666717"/>
          <a:ext cx="8911069" cy="106654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66478">
                  <a:extLst>
                    <a:ext uri="{9D8B030D-6E8A-4147-A177-3AD203B41FA5}">
                      <a16:colId xmlns:a16="http://schemas.microsoft.com/office/drawing/2014/main" val="3377366777"/>
                    </a:ext>
                  </a:extLst>
                </a:gridCol>
                <a:gridCol w="2970954">
                  <a:extLst>
                    <a:ext uri="{9D8B030D-6E8A-4147-A177-3AD203B41FA5}">
                      <a16:colId xmlns:a16="http://schemas.microsoft.com/office/drawing/2014/main" val="3522870301"/>
                    </a:ext>
                  </a:extLst>
                </a:gridCol>
                <a:gridCol w="1792860">
                  <a:extLst>
                    <a:ext uri="{9D8B030D-6E8A-4147-A177-3AD203B41FA5}">
                      <a16:colId xmlns:a16="http://schemas.microsoft.com/office/drawing/2014/main" val="454084517"/>
                    </a:ext>
                  </a:extLst>
                </a:gridCol>
                <a:gridCol w="2080777">
                  <a:extLst>
                    <a:ext uri="{9D8B030D-6E8A-4147-A177-3AD203B41FA5}">
                      <a16:colId xmlns:a16="http://schemas.microsoft.com/office/drawing/2014/main" val="1860199453"/>
                    </a:ext>
                  </a:extLst>
                </a:gridCol>
              </a:tblGrid>
              <a:tr h="32833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000" spc="-3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Titulo Proyecto</a:t>
                      </a:r>
                      <a:endParaRPr lang="es-CO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000" spc="-3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CO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000" spc="-3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CO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000" spc="-3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CO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000" spc="-3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Convenciones</a:t>
                      </a:r>
                      <a:endParaRPr lang="es-CO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000" spc="-3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CO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000" spc="-3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CO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000" spc="-3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CO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000" spc="-3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Fecha de Elaboración</a:t>
                      </a:r>
                      <a:endParaRPr lang="es-CO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000" spc="-3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Elaborado por</a:t>
                      </a:r>
                      <a:endParaRPr lang="es-CO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4897111"/>
                  </a:ext>
                </a:extLst>
              </a:tr>
              <a:tr h="33454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000" spc="-3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Fecha de Actualización</a:t>
                      </a:r>
                      <a:endParaRPr lang="es-CO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000" spc="-3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Actualizado por</a:t>
                      </a:r>
                      <a:endParaRPr lang="es-CO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192509"/>
                  </a:ext>
                </a:extLst>
              </a:tr>
              <a:tr h="10714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000" spc="-3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Versión</a:t>
                      </a:r>
                      <a:endParaRPr lang="es-CO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000" spc="-3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Aprobado por</a:t>
                      </a:r>
                      <a:endParaRPr lang="es-CO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175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8353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37</TotalTime>
  <Words>51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Daissy Carolina Peralta Cruz</dc:creator>
  <cp:lastModifiedBy>Fabian Humberto Sanchez Sierra</cp:lastModifiedBy>
  <cp:revision>5</cp:revision>
  <dcterms:created xsi:type="dcterms:W3CDTF">2023-02-13T17:13:27Z</dcterms:created>
  <dcterms:modified xsi:type="dcterms:W3CDTF">2024-05-16T14:56:24Z</dcterms:modified>
</cp:coreProperties>
</file>