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8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7556-2030-4E1D-A3E1-775FB2A7D763}" type="datetimeFigureOut">
              <a:rPr lang="es-MX" smtClean="0"/>
              <a:t>13/02/2023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418-B012-4C23-950D-01FC7BBE27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7896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7556-2030-4E1D-A3E1-775FB2A7D763}" type="datetimeFigureOut">
              <a:rPr lang="es-MX" smtClean="0"/>
              <a:t>13/02/2023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418-B012-4C23-950D-01FC7BBE27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3326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7556-2030-4E1D-A3E1-775FB2A7D763}" type="datetimeFigureOut">
              <a:rPr lang="es-MX" smtClean="0"/>
              <a:t>13/02/2023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418-B012-4C23-950D-01FC7BBE27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5296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7556-2030-4E1D-A3E1-775FB2A7D763}" type="datetimeFigureOut">
              <a:rPr lang="es-MX" smtClean="0"/>
              <a:t>13/02/2023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418-B012-4C23-950D-01FC7BBE27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2321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7556-2030-4E1D-A3E1-775FB2A7D763}" type="datetimeFigureOut">
              <a:rPr lang="es-MX" smtClean="0"/>
              <a:t>13/02/2023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418-B012-4C23-950D-01FC7BBE27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727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7556-2030-4E1D-A3E1-775FB2A7D763}" type="datetimeFigureOut">
              <a:rPr lang="es-MX" smtClean="0"/>
              <a:t>13/02/2023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418-B012-4C23-950D-01FC7BBE27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4527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7556-2030-4E1D-A3E1-775FB2A7D763}" type="datetimeFigureOut">
              <a:rPr lang="es-MX" smtClean="0"/>
              <a:t>13/02/2023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418-B012-4C23-950D-01FC7BBE27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4003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7556-2030-4E1D-A3E1-775FB2A7D763}" type="datetimeFigureOut">
              <a:rPr lang="es-MX" smtClean="0"/>
              <a:t>13/02/2023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418-B012-4C23-950D-01FC7BBE27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8541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7556-2030-4E1D-A3E1-775FB2A7D763}" type="datetimeFigureOut">
              <a:rPr lang="es-MX" smtClean="0"/>
              <a:t>13/02/2023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418-B012-4C23-950D-01FC7BBE27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4693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7556-2030-4E1D-A3E1-775FB2A7D763}" type="datetimeFigureOut">
              <a:rPr lang="es-MX" smtClean="0"/>
              <a:t>13/02/2023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418-B012-4C23-950D-01FC7BBE27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7760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7556-2030-4E1D-A3E1-775FB2A7D763}" type="datetimeFigureOut">
              <a:rPr lang="es-MX" smtClean="0"/>
              <a:t>13/02/2023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418-B012-4C23-950D-01FC7BBE27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1948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27556-2030-4E1D-A3E1-775FB2A7D763}" type="datetimeFigureOut">
              <a:rPr lang="es-MX" smtClean="0"/>
              <a:t>13/02/2023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2D418-B012-4C23-950D-01FC7BBE27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6610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64B8F1D9-B9F1-2CDC-6C1E-B9D2B19D3A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2811"/>
            <a:ext cx="9144000" cy="6532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8353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Daissy Carolina Peralta Cruz</dc:creator>
  <cp:lastModifiedBy>Daissy Carolina Peralta Cruz</cp:lastModifiedBy>
  <cp:revision>1</cp:revision>
  <dcterms:created xsi:type="dcterms:W3CDTF">2023-02-13T17:13:27Z</dcterms:created>
  <dcterms:modified xsi:type="dcterms:W3CDTF">2023-02-13T17:14:30Z</dcterms:modified>
</cp:coreProperties>
</file>